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68" r:id="rId5"/>
    <p:sldId id="326" r:id="rId6"/>
    <p:sldId id="330" r:id="rId7"/>
    <p:sldId id="331" r:id="rId8"/>
    <p:sldId id="329" r:id="rId9"/>
    <p:sldId id="328" r:id="rId10"/>
    <p:sldId id="320" r:id="rId11"/>
    <p:sldId id="318" r:id="rId12"/>
    <p:sldId id="327" r:id="rId13"/>
    <p:sldId id="319" r:id="rId14"/>
    <p:sldId id="325" r:id="rId15"/>
    <p:sldId id="332" r:id="rId16"/>
    <p:sldId id="290" r:id="rId17"/>
    <p:sldId id="321" r:id="rId18"/>
    <p:sldId id="322" r:id="rId19"/>
    <p:sldId id="286" r:id="rId20"/>
    <p:sldId id="300" r:id="rId21"/>
    <p:sldId id="292" r:id="rId22"/>
  </p:sldIdLst>
  <p:sldSz cx="12192000" cy="6858000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elle L Goode" initials="MLG" lastIdx="12" clrIdx="0">
    <p:extLst>
      <p:ext uri="{19B8F6BF-5375-455C-9EA6-DF929625EA0E}">
        <p15:presenceInfo xmlns:p15="http://schemas.microsoft.com/office/powerpoint/2012/main" userId="S-1-5-21-3013702657-1617284395-3241962471-25340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E3D3C"/>
    <a:srgbClr val="D44500"/>
    <a:srgbClr val="6F777D"/>
    <a:srgbClr val="E8EA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435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66435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C44B0E00-9206-3A4E-AD6C-96DEFB21C94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2971800" cy="46643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829968"/>
            <a:ext cx="2971800" cy="46643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3D422BF1-4B9E-BC44-AF37-A026AB48E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6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435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66435"/>
          </a:xfrm>
          <a:prstGeom prst="rect">
            <a:avLst/>
          </a:prstGeom>
        </p:spPr>
        <p:txBody>
          <a:bodyPr vert="horz" lIns="92492" tIns="46246" rIns="92492" bIns="46246" rtlCol="0"/>
          <a:lstStyle>
            <a:lvl1pPr algn="r">
              <a:defRPr sz="1200"/>
            </a:lvl1pPr>
          </a:lstStyle>
          <a:p>
            <a:fld id="{138FCD27-4B6F-264E-84EB-01FB92F2B3E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39763" y="1162050"/>
            <a:ext cx="5578475" cy="3138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92" tIns="46246" rIns="92492" bIns="4624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73893"/>
            <a:ext cx="5486400" cy="3660458"/>
          </a:xfrm>
          <a:prstGeom prst="rect">
            <a:avLst/>
          </a:prstGeom>
        </p:spPr>
        <p:txBody>
          <a:bodyPr vert="horz" lIns="92492" tIns="46246" rIns="92492" bIns="46246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2971800" cy="46643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829968"/>
            <a:ext cx="2971800" cy="466434"/>
          </a:xfrm>
          <a:prstGeom prst="rect">
            <a:avLst/>
          </a:prstGeom>
        </p:spPr>
        <p:txBody>
          <a:bodyPr vert="horz" lIns="92492" tIns="46246" rIns="92492" bIns="46246" rtlCol="0" anchor="b"/>
          <a:lstStyle>
            <a:lvl1pPr algn="r">
              <a:defRPr sz="1200"/>
            </a:lvl1pPr>
          </a:lstStyle>
          <a:p>
            <a:fld id="{457AE360-FF46-004C-BFD2-6B36BE4CB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49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AE360-FF46-004C-BFD2-6B36BE4CBC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73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7AE360-FF46-004C-BFD2-6B36BE4CBC0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49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endParaRPr lang="en-US" dirty="0">
              <a:latin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AE360-FF46-004C-BFD2-6B36BE4CBC0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675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Health</a:t>
            </a:r>
          </a:p>
          <a:p>
            <a:r>
              <a:rPr lang="en-US"/>
              <a:t>We are lucky here on campus to have many health care resources. </a:t>
            </a:r>
            <a:endParaRPr lang="en-US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2000"/>
              <a:t>Local Emergency Rooms: or Urgent Cares:</a:t>
            </a:r>
            <a:endParaRPr lang="en-US" altLang="en-US" sz="2000">
              <a:cs typeface="Calibri"/>
            </a:endParaRPr>
          </a:p>
          <a:p>
            <a:pPr lvl="1"/>
            <a:r>
              <a:rPr lang="en-US" altLang="en-US" sz="2000"/>
              <a:t>Crouse Hospital or Crouse </a:t>
            </a:r>
            <a:r>
              <a:rPr lang="en-US" altLang="en-US" sz="2000" err="1"/>
              <a:t>ExpressCare</a:t>
            </a:r>
            <a:r>
              <a:rPr lang="en-US" altLang="en-US" sz="2000"/>
              <a:t> – ER copays</a:t>
            </a:r>
            <a:endParaRPr lang="en-US" altLang="en-US" sz="2000">
              <a:cs typeface="Calibri"/>
            </a:endParaRPr>
          </a:p>
          <a:p>
            <a:pPr lvl="1"/>
            <a:r>
              <a:rPr lang="en-US" altLang="en-US" sz="2000"/>
              <a:t>Five Star Urgent Care in Fayetteville – Lower copay</a:t>
            </a:r>
            <a:endParaRPr lang="en-US" altLang="en-US" sz="1600"/>
          </a:p>
          <a:p>
            <a:pPr lvl="1"/>
            <a:r>
              <a:rPr lang="en-US" altLang="en-US" sz="2000"/>
              <a:t>University Hospital or University Hospital-Community General Campus – ER copay</a:t>
            </a:r>
            <a:endParaRPr lang="en-US" altLang="en-US" sz="2000">
              <a:cs typeface="Calibri"/>
            </a:endParaRPr>
          </a:p>
          <a:p>
            <a:pPr lvl="1"/>
            <a:r>
              <a:rPr lang="en-US" altLang="en-US" sz="2000"/>
              <a:t>St. Joseph’s Hospital – ER copay</a:t>
            </a:r>
            <a:endParaRPr lang="en-US" altLang="en-US" sz="2000">
              <a:cs typeface="Calibri"/>
            </a:endParaRPr>
          </a:p>
          <a:p>
            <a:pPr lvl="1"/>
            <a:r>
              <a:rPr lang="en-US" altLang="en-US" sz="2000"/>
              <a:t>**This information can be found on the Barnes Center website</a:t>
            </a:r>
            <a:endParaRPr lang="en-US" altLang="en-US" sz="2000" u="sng">
              <a:solidFill>
                <a:srgbClr val="0070C0"/>
              </a:solidFill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/>
              <a:t>Before going to the emergency room, call the Barnes Center to discuss your options. </a:t>
            </a:r>
            <a:endParaRPr lang="en-US" sz="2000">
              <a:cs typeface="Calibri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AE360-FF46-004C-BFD2-6B36BE4CBC0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07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AE360-FF46-004C-BFD2-6B36BE4CBC0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98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7AE360-FF46-004C-BFD2-6B36BE4CBC0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09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range color field [design object]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"/>
          <p:cNvSpPr>
            <a:spLocks noGrp="1"/>
          </p:cNvSpPr>
          <p:nvPr>
            <p:ph type="sldNum" sz="quarter" idx="10"/>
          </p:nvPr>
        </p:nvSpPr>
        <p:spPr>
          <a:xfrm>
            <a:off x="10980234" y="6325460"/>
            <a:ext cx="754565" cy="365125"/>
          </a:xfrm>
        </p:spPr>
        <p:txBody>
          <a:bodyPr/>
          <a:lstStyle/>
          <a:p>
            <a:fld id="{F343A32A-436A-8143-8894-653E984578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Presentation Title"/>
          <p:cNvSpPr>
            <a:spLocks noGrp="1"/>
          </p:cNvSpPr>
          <p:nvPr>
            <p:ph type="title" hasCustomPrompt="1"/>
          </p:nvPr>
        </p:nvSpPr>
        <p:spPr>
          <a:xfrm>
            <a:off x="457200" y="2362200"/>
            <a:ext cx="5060092" cy="24447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4800">
                <a:latin typeface="Sherman Serif Book" charset="0"/>
                <a:ea typeface="Sherman Serif Book" charset="0"/>
                <a:cs typeface="Sherman Serif Book" charset="0"/>
              </a:defRPr>
            </a:lvl1pPr>
          </a:lstStyle>
          <a:p>
            <a:r>
              <a:rPr lang="en-US"/>
              <a:t>Click to edit Presentation Title</a:t>
            </a:r>
          </a:p>
        </p:txBody>
      </p:sp>
      <p:sp>
        <p:nvSpPr>
          <p:cNvPr id="20" name="Picture"/>
          <p:cNvSpPr>
            <a:spLocks noGrp="1"/>
          </p:cNvSpPr>
          <p:nvPr>
            <p:ph type="pic" sz="quarter" idx="15" hasCustomPrompt="1"/>
          </p:nvPr>
        </p:nvSpPr>
        <p:spPr>
          <a:xfrm>
            <a:off x="6091706" y="0"/>
            <a:ext cx="6100293" cy="685800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 baseline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r>
              <a:rPr lang="en-US"/>
              <a:t>Drag photo here or click image icon to select a photo</a:t>
            </a:r>
          </a:p>
        </p:txBody>
      </p:sp>
      <p:sp>
        <p:nvSpPr>
          <p:cNvPr id="13" name="Presenter’s Name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5181601"/>
            <a:ext cx="5060092" cy="3607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baseline="0">
                <a:solidFill>
                  <a:schemeClr val="bg1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Presenter’s Name </a:t>
            </a:r>
          </a:p>
        </p:txBody>
      </p:sp>
      <p:sp>
        <p:nvSpPr>
          <p:cNvPr id="15" name="Presenter’s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5567346"/>
            <a:ext cx="5060092" cy="65073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 i="1" baseline="0">
                <a:solidFill>
                  <a:schemeClr val="bg1"/>
                </a:solidFill>
                <a:latin typeface="Sherman Serif Book" charset="0"/>
                <a:ea typeface="Sherman Serif Book" charset="0"/>
                <a:cs typeface="Sherman Serif Book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Presenter’s Title</a:t>
            </a:r>
          </a:p>
        </p:txBody>
      </p:sp>
      <p:pic>
        <p:nvPicPr>
          <p:cNvPr id="18" name="Syracuse University logo" descr="Official Syracuse University identity wordmark" title="Syracuse University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17" y="561560"/>
            <a:ext cx="2550368" cy="384302"/>
          </a:xfrm>
          <a:prstGeom prst="rect">
            <a:avLst/>
          </a:prstGeom>
        </p:spPr>
      </p:pic>
      <p:sp>
        <p:nvSpPr>
          <p:cNvPr id="7" name="Syracuse University Division Name"/>
          <p:cNvSpPr>
            <a:spLocks noGrp="1"/>
          </p:cNvSpPr>
          <p:nvPr>
            <p:ph type="body" sz="quarter" idx="19" hasCustomPrompt="1"/>
          </p:nvPr>
        </p:nvSpPr>
        <p:spPr>
          <a:xfrm>
            <a:off x="457200" y="914400"/>
            <a:ext cx="5060092" cy="61221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School, Division, Office or Department Name, if applicable</a:t>
            </a:r>
          </a:p>
        </p:txBody>
      </p:sp>
      <p:sp>
        <p:nvSpPr>
          <p:cNvPr id="16" name="Date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6369449"/>
            <a:ext cx="5060092" cy="2506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100" b="0" i="0" baseline="0">
                <a:solidFill>
                  <a:schemeClr val="bg1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DATE</a:t>
            </a:r>
          </a:p>
        </p:txBody>
      </p:sp>
      <p:cxnSp>
        <p:nvCxnSpPr>
          <p:cNvPr id="11" name="Hairline rule [design object]"/>
          <p:cNvCxnSpPr/>
          <p:nvPr userDrawn="1"/>
        </p:nvCxnSpPr>
        <p:spPr>
          <a:xfrm>
            <a:off x="562234" y="6196912"/>
            <a:ext cx="49056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49130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-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/>
          <a:lstStyle>
            <a:lvl1pPr>
              <a:defRPr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Slide Title"/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  <a:prstGeom prst="rect">
            <a:avLst/>
          </a:prstGeom>
        </p:spPr>
        <p:txBody>
          <a:bodyPr/>
          <a:lstStyle>
            <a:lvl1pPr>
              <a:defRPr>
                <a:latin typeface="Sherman Serif Book" charset="0"/>
                <a:ea typeface="Sherman Serif Book" charset="0"/>
                <a:cs typeface="Sherman Serif Boo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, if applicable"/>
          <p:cNvSpPr>
            <a:spLocks noGrp="1"/>
          </p:cNvSpPr>
          <p:nvPr>
            <p:ph sz="quarter" idx="16" hasCustomPrompt="1"/>
          </p:nvPr>
        </p:nvSpPr>
        <p:spPr>
          <a:xfrm>
            <a:off x="457200" y="1093152"/>
            <a:ext cx="10438818" cy="4612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1">
                <a:solidFill>
                  <a:srgbClr val="3E3D3C"/>
                </a:solidFill>
                <a:latin typeface="Sherman Serif Book" charset="0"/>
                <a:ea typeface="Sherman Serif Book" charset="0"/>
                <a:cs typeface="Sherman Serif Book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subtitle, if applicable</a:t>
            </a:r>
          </a:p>
        </p:txBody>
      </p:sp>
      <p:sp>
        <p:nvSpPr>
          <p:cNvPr id="12" name="Main slide content text"/>
          <p:cNvSpPr>
            <a:spLocks noGrp="1"/>
          </p:cNvSpPr>
          <p:nvPr>
            <p:ph type="body" sz="quarter" idx="17"/>
          </p:nvPr>
        </p:nvSpPr>
        <p:spPr>
          <a:xfrm>
            <a:off x="457200" y="1876680"/>
            <a:ext cx="10438818" cy="37813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0" i="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3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6" name="Division Name, if applicable"/>
          <p:cNvSpPr>
            <a:spLocks noGrp="1"/>
          </p:cNvSpPr>
          <p:nvPr>
            <p:ph type="body" sz="quarter" idx="18" hasCustomPrompt="1"/>
          </p:nvPr>
        </p:nvSpPr>
        <p:spPr>
          <a:xfrm>
            <a:off x="1988966" y="6334305"/>
            <a:ext cx="8907052" cy="36353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100" b="0" i="0">
                <a:solidFill>
                  <a:srgbClr val="6F777D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add Division or Department Name, if applicable</a:t>
            </a:r>
          </a:p>
        </p:txBody>
      </p:sp>
    </p:spTree>
    <p:extLst>
      <p:ext uri="{BB962C8B-B14F-4D97-AF65-F5344CB8AC3E}">
        <p14:creationId xmlns:p14="http://schemas.microsoft.com/office/powerpoint/2010/main" val="168820404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w/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range color field [design object]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/>
          <a:lstStyle>
            <a:lvl1pPr>
              <a:defRPr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Section Title text"/>
          <p:cNvSpPr>
            <a:spLocks noGrp="1"/>
          </p:cNvSpPr>
          <p:nvPr>
            <p:ph type="title" hasCustomPrompt="1"/>
          </p:nvPr>
        </p:nvSpPr>
        <p:spPr>
          <a:xfrm>
            <a:off x="457200" y="2362200"/>
            <a:ext cx="5060092" cy="24447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4800" b="0" i="0">
                <a:latin typeface="Sherman Serif Book" charset="0"/>
                <a:ea typeface="Sherman Serif Book" charset="0"/>
                <a:cs typeface="Sherman Serif Book" charset="0"/>
              </a:defRPr>
            </a:lvl1pPr>
          </a:lstStyle>
          <a:p>
            <a:r>
              <a:rPr lang="en-US"/>
              <a:t>Click to edit Section Title</a:t>
            </a:r>
          </a:p>
        </p:txBody>
      </p:sp>
      <p:sp>
        <p:nvSpPr>
          <p:cNvPr id="9" name="Picture"/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1"/>
            <a:ext cx="6096000" cy="6196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r>
              <a:rPr lang="en-US"/>
              <a:t>Drag photo here or click image icon to select a photo</a:t>
            </a:r>
          </a:p>
        </p:txBody>
      </p:sp>
      <p:pic>
        <p:nvPicPr>
          <p:cNvPr id="19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10" name="Division, if applicable"/>
          <p:cNvSpPr>
            <a:spLocks noGrp="1"/>
          </p:cNvSpPr>
          <p:nvPr>
            <p:ph type="body" sz="quarter" idx="15" hasCustomPrompt="1"/>
          </p:nvPr>
        </p:nvSpPr>
        <p:spPr>
          <a:xfrm>
            <a:off x="1988966" y="6335892"/>
            <a:ext cx="8907052" cy="3651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100" b="0" i="0" baseline="0">
                <a:solidFill>
                  <a:srgbClr val="6F777D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pPr lvl="0"/>
            <a:r>
              <a:rPr lang="en-US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(no photo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range color field [design object]"/>
          <p:cNvSpPr/>
          <p:nvPr userDrawn="1"/>
        </p:nvSpPr>
        <p:spPr>
          <a:xfrm>
            <a:off x="0" y="0"/>
            <a:ext cx="12192000" cy="6196914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/>
          <a:lstStyle>
            <a:lvl1pPr>
              <a:defRPr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Section Title text"/>
          <p:cNvSpPr>
            <a:spLocks noGrp="1"/>
          </p:cNvSpPr>
          <p:nvPr>
            <p:ph type="title" hasCustomPrompt="1"/>
          </p:nvPr>
        </p:nvSpPr>
        <p:spPr>
          <a:xfrm>
            <a:off x="457200" y="2362200"/>
            <a:ext cx="10438818" cy="24447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4800">
                <a:latin typeface="Sherman Serif Book" charset="0"/>
                <a:ea typeface="Sherman Serif Book" charset="0"/>
                <a:cs typeface="Sherman Serif Book" charset="0"/>
              </a:defRPr>
            </a:lvl1pPr>
          </a:lstStyle>
          <a:p>
            <a:r>
              <a:rPr lang="en-US"/>
              <a:t>Click to edit Section Title</a:t>
            </a:r>
          </a:p>
        </p:txBody>
      </p:sp>
      <p:pic>
        <p:nvPicPr>
          <p:cNvPr id="11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8" name="Division, if applicable"/>
          <p:cNvSpPr>
            <a:spLocks noGrp="1"/>
          </p:cNvSpPr>
          <p:nvPr>
            <p:ph type="body" sz="quarter" idx="15" hasCustomPrompt="1"/>
          </p:nvPr>
        </p:nvSpPr>
        <p:spPr>
          <a:xfrm>
            <a:off x="1988966" y="6335892"/>
            <a:ext cx="8907052" cy="3651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100" b="0" i="0" baseline="0">
                <a:solidFill>
                  <a:srgbClr val="6F777D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pPr lvl="0"/>
            <a:r>
              <a:rPr lang="en-US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/ Bullets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/>
          <a:lstStyle>
            <a:lvl1pPr>
              <a:defRPr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Slide Title"/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Sherman Serif Book" charset="0"/>
                <a:ea typeface="Sherman Serif Book" charset="0"/>
                <a:cs typeface="Sherman Serif Boo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Subtitle, if applicable"/>
          <p:cNvSpPr>
            <a:spLocks noGrp="1"/>
          </p:cNvSpPr>
          <p:nvPr>
            <p:ph sz="quarter" idx="17" hasCustomPrompt="1"/>
          </p:nvPr>
        </p:nvSpPr>
        <p:spPr>
          <a:xfrm>
            <a:off x="457200" y="1093152"/>
            <a:ext cx="5401434" cy="4612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1">
                <a:solidFill>
                  <a:srgbClr val="3E3D3C"/>
                </a:solidFill>
                <a:latin typeface="Sherman Serif Book" charset="0"/>
                <a:ea typeface="Sherman Serif Book" charset="0"/>
                <a:cs typeface="Sherman Serif Book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subtitle, if applicable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457200" y="1844691"/>
            <a:ext cx="5401434" cy="3512237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600"/>
              </a:spcAft>
              <a:buNone/>
              <a:defRPr b="0" i="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>
              <a:buSzPct val="60000"/>
              <a:defRPr b="0" i="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2pPr>
            <a:lvl3pPr>
              <a:buSzPct val="60000"/>
              <a:defRPr b="0" i="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3pPr>
            <a:lvl4pPr>
              <a:buSzPct val="60000"/>
              <a:defRPr b="0" i="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4pPr>
            <a:lvl5pPr>
              <a:buSzPct val="60000"/>
              <a:defRPr b="0" i="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Picture"/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914401"/>
            <a:ext cx="6096000" cy="52825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r>
              <a:rPr lang="en-US"/>
              <a:t>Drag photo here or click image icon to select a photo</a:t>
            </a:r>
          </a:p>
        </p:txBody>
      </p:sp>
      <p:pic>
        <p:nvPicPr>
          <p:cNvPr id="11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14" name="Division Name, if applicable"/>
          <p:cNvSpPr>
            <a:spLocks noGrp="1"/>
          </p:cNvSpPr>
          <p:nvPr>
            <p:ph type="body" sz="quarter" idx="19" hasCustomPrompt="1"/>
          </p:nvPr>
        </p:nvSpPr>
        <p:spPr>
          <a:xfrm>
            <a:off x="1988966" y="6334305"/>
            <a:ext cx="8907052" cy="36353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100" b="0" i="0">
                <a:solidFill>
                  <a:srgbClr val="6F777D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/ Bullets (no pho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/>
          <a:lstStyle>
            <a:lvl1pPr>
              <a:defRPr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Slide Title"/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Sherman Serif Book" charset="0"/>
                <a:ea typeface="Sherman Serif Book" charset="0"/>
                <a:cs typeface="Sherman Serif Boo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, if applicable"/>
          <p:cNvSpPr>
            <a:spLocks noGrp="1"/>
          </p:cNvSpPr>
          <p:nvPr>
            <p:ph sz="quarter" idx="17" hasCustomPrompt="1"/>
          </p:nvPr>
        </p:nvSpPr>
        <p:spPr>
          <a:xfrm>
            <a:off x="457200" y="1093152"/>
            <a:ext cx="5401434" cy="4612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1">
                <a:solidFill>
                  <a:srgbClr val="3E3D3C"/>
                </a:solidFill>
                <a:latin typeface="Sherman Serif Book" charset="0"/>
                <a:ea typeface="Sherman Serif Book" charset="0"/>
                <a:cs typeface="Sherman Serif Book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subtitle, if applicable</a:t>
            </a:r>
          </a:p>
        </p:txBody>
      </p:sp>
      <p:sp>
        <p:nvSpPr>
          <p:cNvPr id="18" name="Bullet List text"/>
          <p:cNvSpPr>
            <a:spLocks noGrp="1"/>
          </p:cNvSpPr>
          <p:nvPr>
            <p:ph type="body" sz="quarter" idx="18"/>
          </p:nvPr>
        </p:nvSpPr>
        <p:spPr>
          <a:xfrm>
            <a:off x="468931" y="1816100"/>
            <a:ext cx="11265868" cy="3512237"/>
          </a:xfrm>
          <a:prstGeom prst="rect">
            <a:avLst/>
          </a:prstGeom>
        </p:spPr>
        <p:txBody>
          <a:bodyPr/>
          <a:lstStyle>
            <a:lvl1pPr marL="0" indent="0">
              <a:spcAft>
                <a:spcPts val="600"/>
              </a:spcAft>
              <a:buSzPct val="60000"/>
              <a:buFont typeface="Arial" charset="0"/>
              <a:buNone/>
              <a:defRPr sz="360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>
              <a:buSzPct val="60000"/>
              <a:defRPr sz="3200" baseline="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2pPr>
            <a:lvl3pPr>
              <a:buSzPct val="60000"/>
              <a:defRPr sz="240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3pPr>
            <a:lvl4pPr>
              <a:buSzPct val="60000"/>
              <a:defRPr sz="200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4pPr>
            <a:lvl5pPr>
              <a:buSzPct val="60000"/>
              <a:defRPr sz="2000">
                <a:solidFill>
                  <a:srgbClr val="3E3D3C"/>
                </a:solidFill>
                <a:latin typeface="Sherman Sans Book" charset="0"/>
                <a:ea typeface="Sherman Sans Book" charset="0"/>
                <a:cs typeface="Sherman Sans Book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11" name="Division Name, if applicable"/>
          <p:cNvSpPr>
            <a:spLocks noGrp="1"/>
          </p:cNvSpPr>
          <p:nvPr>
            <p:ph type="body" sz="quarter" idx="19" hasCustomPrompt="1"/>
          </p:nvPr>
        </p:nvSpPr>
        <p:spPr>
          <a:xfrm>
            <a:off x="1988966" y="6334305"/>
            <a:ext cx="8907052" cy="36353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100" b="0" i="0">
                <a:solidFill>
                  <a:srgbClr val="6F777D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 w/ Sideba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range color field [design object]"/>
          <p:cNvSpPr/>
          <p:nvPr userDrawn="1"/>
        </p:nvSpPr>
        <p:spPr>
          <a:xfrm>
            <a:off x="8645302" y="0"/>
            <a:ext cx="3546699" cy="6196914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/>
          <a:lstStyle>
            <a:lvl1pPr>
              <a:defRPr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"/>
          <p:cNvSpPr>
            <a:spLocks noGrp="1"/>
          </p:cNvSpPr>
          <p:nvPr>
            <p:ph type="pic" sz="quarter" idx="15" hasCustomPrompt="1"/>
          </p:nvPr>
        </p:nvSpPr>
        <p:spPr>
          <a:xfrm>
            <a:off x="1" y="0"/>
            <a:ext cx="8645302" cy="6196914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Drag photo here or click image icon to select a photo</a:t>
            </a:r>
          </a:p>
        </p:txBody>
      </p:sp>
      <p:pic>
        <p:nvPicPr>
          <p:cNvPr id="22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13" name="Title"/>
          <p:cNvSpPr>
            <a:spLocks noGrp="1"/>
          </p:cNvSpPr>
          <p:nvPr>
            <p:ph type="title" hasCustomPrompt="1"/>
          </p:nvPr>
        </p:nvSpPr>
        <p:spPr>
          <a:xfrm>
            <a:off x="8839201" y="914399"/>
            <a:ext cx="2895598" cy="112014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2400" b="0" i="0" baseline="0">
                <a:solidFill>
                  <a:schemeClr val="bg1"/>
                </a:solidFill>
                <a:latin typeface="Sherman Serif Book" charset="0"/>
                <a:ea typeface="Sherman Serif Book" charset="0"/>
                <a:cs typeface="Sherman Serif Book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4" name="Main content or caption text"/>
          <p:cNvSpPr>
            <a:spLocks noGrp="1"/>
          </p:cNvSpPr>
          <p:nvPr>
            <p:ph type="body" sz="quarter" idx="19" hasCustomPrompt="1"/>
          </p:nvPr>
        </p:nvSpPr>
        <p:spPr>
          <a:xfrm>
            <a:off x="8839200" y="2362200"/>
            <a:ext cx="2895600" cy="3467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 baseline="0">
                <a:solidFill>
                  <a:schemeClr val="bg1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z="1600"/>
              <a:t>Click to add text </a:t>
            </a:r>
            <a:endParaRPr lang="en-US"/>
          </a:p>
        </p:txBody>
      </p:sp>
      <p:sp>
        <p:nvSpPr>
          <p:cNvPr id="16" name="Division Name, if applicable"/>
          <p:cNvSpPr>
            <a:spLocks noGrp="1"/>
          </p:cNvSpPr>
          <p:nvPr>
            <p:ph type="body" sz="quarter" idx="20" hasCustomPrompt="1"/>
          </p:nvPr>
        </p:nvSpPr>
        <p:spPr>
          <a:xfrm>
            <a:off x="1988966" y="6334305"/>
            <a:ext cx="8907052" cy="36353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100" b="0" i="0">
                <a:solidFill>
                  <a:srgbClr val="6F777D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add Division or Department Name, if applicable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hite footer area [design object]"/>
          <p:cNvSpPr/>
          <p:nvPr userDrawn="1"/>
        </p:nvSpPr>
        <p:spPr>
          <a:xfrm>
            <a:off x="0" y="6196914"/>
            <a:ext cx="12192000" cy="6610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"/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/>
          <a:lstStyle>
            <a:lvl1pPr>
              <a:defRPr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lide Title"/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Sherman Serif Book" charset="0"/>
                <a:ea typeface="Sherman Serif Book" charset="0"/>
                <a:cs typeface="Sherman Serif Book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able content"/>
          <p:cNvSpPr>
            <a:spLocks noGrp="1"/>
          </p:cNvSpPr>
          <p:nvPr>
            <p:ph type="tbl" sz="quarter" idx="11" hasCustomPrompt="1"/>
          </p:nvPr>
        </p:nvSpPr>
        <p:spPr>
          <a:xfrm>
            <a:off x="457201" y="1806575"/>
            <a:ext cx="11277600" cy="385824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r>
              <a:rPr lang="en-US"/>
              <a:t>Click to add table</a:t>
            </a:r>
          </a:p>
        </p:txBody>
      </p:sp>
      <p:pic>
        <p:nvPicPr>
          <p:cNvPr id="9" name="Syracuse University logo" descr="Official Syracuse University identity wordmar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0" y="6417231"/>
            <a:ext cx="1363304" cy="173971"/>
          </a:xfrm>
          <a:prstGeom prst="rect">
            <a:avLst/>
          </a:prstGeom>
        </p:spPr>
      </p:pic>
      <p:sp>
        <p:nvSpPr>
          <p:cNvPr id="8" name="Division Name, if applicable"/>
          <p:cNvSpPr>
            <a:spLocks noGrp="1"/>
          </p:cNvSpPr>
          <p:nvPr>
            <p:ph type="body" sz="quarter" idx="20" hasCustomPrompt="1"/>
          </p:nvPr>
        </p:nvSpPr>
        <p:spPr>
          <a:xfrm>
            <a:off x="1988966" y="6334305"/>
            <a:ext cx="8907052" cy="36353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100" b="0" i="0">
                <a:solidFill>
                  <a:srgbClr val="6F777D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/>
              <a:t>Click to add Division or Department Name, if applicable</a:t>
            </a: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91600" y="63254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rgbClr val="D44500"/>
                </a:solidFill>
                <a:latin typeface="Trebuchet MS" charset="0"/>
                <a:ea typeface="Trebuchet MS" charset="0"/>
                <a:cs typeface="Trebuchet MS" charset="0"/>
              </a:defRPr>
            </a:lvl1pPr>
          </a:lstStyle>
          <a:p>
            <a:fld id="{F343A32A-436A-8143-8894-653E9845785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E8EA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rgbClr val="D44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39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58" r:id="rId3"/>
    <p:sldLayoutId id="2147483661" r:id="rId4"/>
    <p:sldLayoutId id="2147483667" r:id="rId5"/>
    <p:sldLayoutId id="2147483668" r:id="rId6"/>
    <p:sldLayoutId id="2147483663" r:id="rId7"/>
    <p:sldLayoutId id="2147483669" r:id="rId8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bg1"/>
          </a:solidFill>
          <a:latin typeface="Trebuchet MS" charset="0"/>
          <a:ea typeface="Trebuchet MS" charset="0"/>
          <a:cs typeface="Trebuchet M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288" userDrawn="1">
          <p15:clr>
            <a:srgbClr val="F26B43"/>
          </p15:clr>
        </p15:guide>
        <p15:guide id="4" pos="7392" userDrawn="1">
          <p15:clr>
            <a:srgbClr val="F26B43"/>
          </p15:clr>
        </p15:guide>
        <p15:guide id="5" orient="horz" pos="2376" userDrawn="1">
          <p15:clr>
            <a:srgbClr val="F26B43"/>
          </p15:clr>
        </p15:guide>
        <p15:guide id="6" orient="horz" pos="3264" userDrawn="1">
          <p15:clr>
            <a:srgbClr val="F26B43"/>
          </p15:clr>
        </p15:guide>
        <p15:guide id="7" orient="horz" pos="1488" userDrawn="1">
          <p15:clr>
            <a:srgbClr val="F26B43"/>
          </p15:clr>
        </p15:guide>
        <p15:guide id="8" orient="horz" pos="4128" userDrawn="1">
          <p15:clr>
            <a:srgbClr val="F26B43"/>
          </p15:clr>
        </p15:guide>
        <p15:guide id="9" orient="horz" pos="576" userDrawn="1">
          <p15:clr>
            <a:srgbClr val="F26B43"/>
          </p15:clr>
        </p15:guide>
        <p15:guide id="10" pos="556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esentation Title"/>
          <p:cNvSpPr>
            <a:spLocks noGrp="1"/>
          </p:cNvSpPr>
          <p:nvPr>
            <p:ph type="title"/>
          </p:nvPr>
        </p:nvSpPr>
        <p:spPr>
          <a:xfrm>
            <a:off x="413569" y="2004382"/>
            <a:ext cx="5382491" cy="1040032"/>
          </a:xfrm>
        </p:spPr>
        <p:txBody>
          <a:bodyPr/>
          <a:lstStyle/>
          <a:p>
            <a:pPr algn="ctr"/>
            <a:r>
              <a:rPr lang="en-US" sz="6000" dirty="0">
                <a:latin typeface="Sherman Serif Book" pitchFamily="50" charset="0"/>
                <a:ea typeface="Sherman Serif Book" pitchFamily="50" charset="0"/>
              </a:rPr>
              <a:t>Portfolio Milestone Project</a:t>
            </a:r>
            <a:br>
              <a:rPr lang="en-US" dirty="0">
                <a:latin typeface="Sherman Serif Book" pitchFamily="50" charset="0"/>
                <a:ea typeface="Sherman Serif Book" pitchFamily="50" charset="0"/>
              </a:rPr>
            </a:br>
            <a:br>
              <a:rPr lang="en-US" dirty="0"/>
            </a:br>
            <a:br>
              <a:rPr lang="en-US" sz="2000" dirty="0"/>
            </a:b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457200" y="5933208"/>
            <a:ext cx="5060092" cy="284867"/>
          </a:xfrm>
        </p:spPr>
        <p:txBody>
          <a:bodyPr/>
          <a:lstStyle/>
          <a:p>
            <a:r>
              <a:rPr lang="en-US" dirty="0"/>
              <a:t>Allison R. Hollingsworth Deming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764877" y="69960"/>
            <a:ext cx="763738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bg1"/>
                </a:solidFill>
                <a:latin typeface="Sherman Sans Book" pitchFamily="50" charset="0"/>
                <a:ea typeface="Sherman Sans Book" pitchFamily="50" charset="0"/>
              </a:rPr>
              <a:t>Images are for illustrative purposes only.</a:t>
            </a:r>
          </a:p>
        </p:txBody>
      </p:sp>
      <p:pic>
        <p:nvPicPr>
          <p:cNvPr id="1026" name="Picture 2" descr="Syracuse University School of Information Studies | Syracuse NY">
            <a:extLst>
              <a:ext uri="{FF2B5EF4-FFF2-40B4-BE49-F238E27FC236}">
                <a16:creationId xmlns:a16="http://schemas.microsoft.com/office/drawing/2014/main" id="{DD7B033C-645B-B517-CBCC-5516B0E69171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1" r="5521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00016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C8A2E0-6EB8-D742-A482-4DC0CA7D0D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177605-5D9E-3B41-B4FB-6CEDB45E5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5D42F8-8107-B445-9D25-EB159BEDF61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7200" y="1246063"/>
            <a:ext cx="11488366" cy="4673904"/>
          </a:xfrm>
        </p:spPr>
        <p:txBody>
          <a:bodyPr lIns="91440" tIns="45720" rIns="91440" bIns="45720" anchor="t">
            <a:normAutofit/>
          </a:bodyPr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9381859-840E-7F45-AE9E-974766B320D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82740185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B3B76E-3253-8547-9C10-04BEA31A5E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4103" name="Title 2">
            <a:extLst>
              <a:ext uri="{FF2B5EF4-FFF2-40B4-BE49-F238E27FC236}">
                <a16:creationId xmlns:a16="http://schemas.microsoft.com/office/drawing/2014/main" id="{90956BE4-09A1-1311-D2FB-2BEDE7587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</p:spPr>
        <p:txBody>
          <a:bodyPr/>
          <a:lstStyle/>
          <a:p>
            <a:endParaRPr lang="en-US"/>
          </a:p>
        </p:txBody>
      </p:sp>
      <p:sp>
        <p:nvSpPr>
          <p:cNvPr id="4105" name="Content Placeholder 3">
            <a:extLst>
              <a:ext uri="{FF2B5EF4-FFF2-40B4-BE49-F238E27FC236}">
                <a16:creationId xmlns:a16="http://schemas.microsoft.com/office/drawing/2014/main" id="{203A100C-63CD-2540-BD18-433105F3DC4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7200" y="1093152"/>
            <a:ext cx="5401434" cy="46123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80F1A5-F90A-D34E-ABB9-A56C59635FA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7200" y="1844691"/>
            <a:ext cx="5401434" cy="3512237"/>
          </a:xfrm>
        </p:spPr>
        <p:txBody>
          <a:bodyPr lIns="91440" tIns="45720" rIns="91440" bIns="45720">
            <a:normAutofit/>
          </a:bodyPr>
          <a:lstStyle/>
          <a:p>
            <a:endParaRPr lang="en-US"/>
          </a:p>
          <a:p>
            <a:endParaRPr lang="en-US"/>
          </a:p>
        </p:txBody>
      </p:sp>
      <p:pic>
        <p:nvPicPr>
          <p:cNvPr id="4098" name="Picture 2" descr="iSchool Announces the Opening of The Center for the Futures of Work,  Information and Technology - iSchool | Syracuse University">
            <a:extLst>
              <a:ext uri="{FF2B5EF4-FFF2-40B4-BE49-F238E27FC236}">
                <a16:creationId xmlns:a16="http://schemas.microsoft.com/office/drawing/2014/main" id="{AF5CE30C-F3A8-A9AF-FD0D-CD620D7A9D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1848778"/>
            <a:ext cx="6096000" cy="341376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2C1B0B5-FC1F-8E46-8F7C-D0406741EC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988966" y="6334305"/>
            <a:ext cx="8907052" cy="363537"/>
          </a:xfrm>
        </p:spPr>
        <p:txBody>
          <a:bodyPr lIns="91440" tIns="45720" rIns="91440" bIns="45720" anchor="ctr">
            <a:normAutofit/>
          </a:bodyPr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272673946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776ED8-87A1-D661-9C1F-CD7619046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4" name="Title 1">
            <a:extLst>
              <a:ext uri="{FF2B5EF4-FFF2-40B4-BE49-F238E27FC236}">
                <a16:creationId xmlns:a16="http://schemas.microsoft.com/office/drawing/2014/main" id="{E7414B39-2FF2-9329-275C-44CA447FA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62200"/>
            <a:ext cx="5060092" cy="2444750"/>
          </a:xfrm>
        </p:spPr>
        <p:txBody>
          <a:bodyPr/>
          <a:lstStyle/>
          <a:p>
            <a:endParaRPr lang="en-US"/>
          </a:p>
        </p:txBody>
      </p:sp>
      <p:pic>
        <p:nvPicPr>
          <p:cNvPr id="6146" name="Picture 2" descr="Commencement 2023 In Photos — Syracuse University News">
            <a:extLst>
              <a:ext uri="{FF2B5EF4-FFF2-40B4-BE49-F238E27FC236}">
                <a16:creationId xmlns:a16="http://schemas.microsoft.com/office/drawing/2014/main" id="{B2B7EBAA-AF12-F0E1-E84C-5B33845E14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06" r="2" b="9355"/>
          <a:stretch/>
        </p:blipFill>
        <p:spPr bwMode="auto">
          <a:xfrm>
            <a:off x="6091706" y="10"/>
            <a:ext cx="6100293" cy="685799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53" name="Text Placeholder 3">
            <a:extLst>
              <a:ext uri="{FF2B5EF4-FFF2-40B4-BE49-F238E27FC236}">
                <a16:creationId xmlns:a16="http://schemas.microsoft.com/office/drawing/2014/main" id="{0E3748A9-5F83-4FDC-0539-BAD63310937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00" y="5181601"/>
            <a:ext cx="5060092" cy="36078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A6BC4-DF6B-A184-1117-56467EC091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5567346"/>
            <a:ext cx="5060092" cy="650730"/>
          </a:xfrm>
        </p:spPr>
        <p:txBody>
          <a:bodyPr lIns="91440" tIns="45720" rIns="91440" bIns="45720">
            <a:norm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6155" name="Text Placeholder 5">
            <a:extLst>
              <a:ext uri="{FF2B5EF4-FFF2-40B4-BE49-F238E27FC236}">
                <a16:creationId xmlns:a16="http://schemas.microsoft.com/office/drawing/2014/main" id="{A9F45D36-6CBB-E732-8BBF-C49D02BF654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57200" y="914400"/>
            <a:ext cx="5060092" cy="61221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8811FE-37F8-31AE-8C05-6302012A06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7200" y="6369449"/>
            <a:ext cx="5060092" cy="250686"/>
          </a:xfrm>
          <a:prstGeom prst="rect">
            <a:avLst/>
          </a:prstGeom>
        </p:spPr>
        <p:txBody>
          <a:bodyPr lIns="91440" tIns="45720" rIns="91440" bIns="4572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iSchool</a:t>
            </a:r>
            <a:endParaRPr lang="en-US"/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F093989F-A1B7-212A-A0E6-1FE61D6C2F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5692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dirty="0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1988966" y="6334305"/>
            <a:ext cx="8907052" cy="363537"/>
          </a:xfrm>
        </p:spPr>
        <p:txBody>
          <a:bodyPr anchor="ctr">
            <a:normAutofit/>
          </a:bodyPr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4284820329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C6755A-82C2-3C45-B5A6-A073A4957E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4C019C-CBB1-044B-A4E4-5A7B0F488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3D245-6626-484B-913A-C0AA5B8AC1B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57200" y="1093152"/>
            <a:ext cx="11277600" cy="8212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A83DF6-C946-9349-83C1-9473B8EEEB7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7200" y="1906622"/>
            <a:ext cx="10438818" cy="4426096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52B7336-A68D-124E-820D-53F3C91D33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192716916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C7D003-4871-4542-BDD7-C7BBCA688C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3928C5-B98F-D647-9D35-4931C1483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77639AE-DB0A-4A32-9233-C36059C737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988966" y="6334305"/>
            <a:ext cx="8907052" cy="363537"/>
          </a:xfrm>
        </p:spPr>
        <p:txBody>
          <a:bodyPr lIns="91440" tIns="45720" rIns="91440" bIns="45720" anchor="ctr"/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273121947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z="1100" smtClean="0"/>
              <a:pPr/>
              <a:t>16</a:t>
            </a:fld>
            <a:endParaRPr lang="en-US" sz="110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0" y="1243725"/>
            <a:ext cx="11510682" cy="5102263"/>
          </a:xfrm>
        </p:spPr>
        <p:txBody>
          <a:bodyPr>
            <a:normAutofit/>
          </a:bodyPr>
          <a:lstStyle/>
          <a:p>
            <a:pPr marL="282575"/>
            <a:endParaRPr lang="en-US" sz="3600"/>
          </a:p>
          <a:p>
            <a:pPr marL="571500" indent="-288925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1988966" y="6347005"/>
            <a:ext cx="2887834" cy="363537"/>
          </a:xfrm>
        </p:spPr>
        <p:txBody>
          <a:bodyPr lIns="91440" tIns="45720" rIns="91440" bIns="45720" anchor="ctr"/>
          <a:lstStyle/>
          <a:p>
            <a:r>
              <a:rPr lang="en-US" dirty="0"/>
              <a:t>iSchool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16656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z="1100" smtClean="0"/>
              <a:pPr/>
              <a:t>17</a:t>
            </a:fld>
            <a:endParaRPr lang="en-US" sz="110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0" y="1204200"/>
            <a:ext cx="11277599" cy="5102263"/>
          </a:xfrm>
        </p:spPr>
        <p:txBody>
          <a:bodyPr>
            <a:normAutofit/>
          </a:bodyPr>
          <a:lstStyle/>
          <a:p>
            <a:pPr marL="571500" indent="-288925">
              <a:buFont typeface="Arial" panose="020B0604020202020204" pitchFamily="34" charset="0"/>
              <a:buChar char="•"/>
            </a:pPr>
            <a:endParaRPr lang="en-US" sz="3600">
              <a:latin typeface="Sherman Sans "/>
            </a:endParaRPr>
          </a:p>
          <a:p>
            <a:pPr marL="282575"/>
            <a:endParaRPr lang="en-US" sz="3600"/>
          </a:p>
          <a:p>
            <a:pPr marL="571500" indent="-288925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sz="1200" dirty="0"/>
              <a:t>iSchool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922817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z="1100" smtClean="0"/>
              <a:pPr/>
              <a:t>18</a:t>
            </a:fld>
            <a:endParaRPr lang="en-US" sz="110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iSchool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01B71D4-B21D-DDA3-2476-7CB1EB72959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24851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70DD34-29CB-1000-FA31-6AA02AD289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2055" name="Title 2">
            <a:extLst>
              <a:ext uri="{FF2B5EF4-FFF2-40B4-BE49-F238E27FC236}">
                <a16:creationId xmlns:a16="http://schemas.microsoft.com/office/drawing/2014/main" id="{383387F8-6127-7F77-40BC-B51D61A46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62200"/>
            <a:ext cx="5060092" cy="244475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2050" name="Picture 2" descr="Syracuse University School of Information Studies Employees, Location,  Alumni | LinkedIn">
            <a:extLst>
              <a:ext uri="{FF2B5EF4-FFF2-40B4-BE49-F238E27FC236}">
                <a16:creationId xmlns:a16="http://schemas.microsoft.com/office/drawing/2014/main" id="{7694149E-4382-6CD0-6ED2-DE08743E10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72" r="26943" b="1"/>
          <a:stretch/>
        </p:blipFill>
        <p:spPr bwMode="auto">
          <a:xfrm>
            <a:off x="6096000" y="1"/>
            <a:ext cx="6096000" cy="619691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32C3CEF-A645-835E-8A51-525E68FF29E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988966" y="6335892"/>
            <a:ext cx="8907052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307804129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8C19D-E901-83C9-1A15-C42B53F7C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CE26CF5-EC77-62A5-62C3-7346A38BD4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2055" name="Title 2">
            <a:extLst>
              <a:ext uri="{FF2B5EF4-FFF2-40B4-BE49-F238E27FC236}">
                <a16:creationId xmlns:a16="http://schemas.microsoft.com/office/drawing/2014/main" id="{006EEFFD-7C1B-5C4E-D32B-5050BA4D5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62200"/>
            <a:ext cx="5060092" cy="244475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BE526F-A2A3-34C7-4872-4C3F732C44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8"/>
          <a:stretch/>
        </p:blipFill>
        <p:spPr>
          <a:xfrm>
            <a:off x="6096000" y="1"/>
            <a:ext cx="6096000" cy="6196913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1A872F-9055-F3AF-7B2E-5F4B5604287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988966" y="6335892"/>
            <a:ext cx="8907052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349348633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55152B-1436-0BA9-BDD0-746730FCC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852362-018E-E95A-A8D8-D47F0B4824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2060" name="Title 2">
            <a:extLst>
              <a:ext uri="{FF2B5EF4-FFF2-40B4-BE49-F238E27FC236}">
                <a16:creationId xmlns:a16="http://schemas.microsoft.com/office/drawing/2014/main" id="{D796BF32-55DE-9D1D-39FF-74781059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</p:spPr>
        <p:txBody>
          <a:bodyPr/>
          <a:lstStyle/>
          <a:p>
            <a:endParaRPr lang="en-US"/>
          </a:p>
        </p:txBody>
      </p:sp>
      <p:sp>
        <p:nvSpPr>
          <p:cNvPr id="2062" name="Content Placeholder 3">
            <a:extLst>
              <a:ext uri="{FF2B5EF4-FFF2-40B4-BE49-F238E27FC236}">
                <a16:creationId xmlns:a16="http://schemas.microsoft.com/office/drawing/2014/main" id="{1B3FBD0D-2963-C11D-9825-0D41528C9FE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7200" y="1093152"/>
            <a:ext cx="5401434" cy="461230"/>
          </a:xfrm>
        </p:spPr>
        <p:txBody>
          <a:bodyPr/>
          <a:lstStyle/>
          <a:p>
            <a:endParaRPr lang="en-US"/>
          </a:p>
        </p:txBody>
      </p:sp>
      <p:sp>
        <p:nvSpPr>
          <p:cNvPr id="2064" name="Text Placeholder 4">
            <a:extLst>
              <a:ext uri="{FF2B5EF4-FFF2-40B4-BE49-F238E27FC236}">
                <a16:creationId xmlns:a16="http://schemas.microsoft.com/office/drawing/2014/main" id="{1B6E9CD5-9ED3-69DE-E54B-18B596FDC46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7200" y="1844691"/>
            <a:ext cx="5401434" cy="35122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395977-13CF-6F64-5557-2617F376AA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07" r="-1" b="-1"/>
          <a:stretch/>
        </p:blipFill>
        <p:spPr>
          <a:xfrm>
            <a:off x="6096000" y="914401"/>
            <a:ext cx="6096000" cy="5282514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774EB7-D70F-1FE7-FFCD-F8B91883163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988966" y="6335892"/>
            <a:ext cx="8907052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390779397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C23DFE-626A-4049-01CD-4D0C7DBDB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74DE9A-007A-A81A-623F-22C6312337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2055" name="Title 2">
            <a:extLst>
              <a:ext uri="{FF2B5EF4-FFF2-40B4-BE49-F238E27FC236}">
                <a16:creationId xmlns:a16="http://schemas.microsoft.com/office/drawing/2014/main" id="{C359EFDD-7EC7-6A85-5706-0B5A9D7F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060" name="Content Placeholder 3">
            <a:extLst>
              <a:ext uri="{FF2B5EF4-FFF2-40B4-BE49-F238E27FC236}">
                <a16:creationId xmlns:a16="http://schemas.microsoft.com/office/drawing/2014/main" id="{B21D3F5D-FD4C-AE7E-881F-4BF39B3B9DB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7200" y="1093152"/>
            <a:ext cx="5401434" cy="461230"/>
          </a:xfrm>
        </p:spPr>
        <p:txBody>
          <a:bodyPr/>
          <a:lstStyle/>
          <a:p>
            <a:endParaRPr lang="en-US"/>
          </a:p>
        </p:txBody>
      </p:sp>
      <p:sp>
        <p:nvSpPr>
          <p:cNvPr id="2062" name="Text Placeholder 4">
            <a:extLst>
              <a:ext uri="{FF2B5EF4-FFF2-40B4-BE49-F238E27FC236}">
                <a16:creationId xmlns:a16="http://schemas.microsoft.com/office/drawing/2014/main" id="{5B3DBE05-63DE-D005-A65D-0ADA1E0725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7200" y="1844691"/>
            <a:ext cx="5401434" cy="3512237"/>
          </a:xfrm>
        </p:spPr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3F1B17-FE51-219C-AEAD-AC6DAD7AEA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698" r="-1" b="22558"/>
          <a:stretch/>
        </p:blipFill>
        <p:spPr>
          <a:xfrm>
            <a:off x="6096000" y="914401"/>
            <a:ext cx="6096000" cy="5282514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CA989A-8DC8-CE79-769E-B2A8086FA63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988966" y="6335892"/>
            <a:ext cx="8907052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241902925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ADFFA-E522-3B31-A1DA-68579F09D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4542F7-3751-FF92-98C1-4E4B2A8AFC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5124" name="Picture 4" descr="Michael Fudge - Syracuse University School of Information Studies | LinkedIn">
            <a:extLst>
              <a:ext uri="{FF2B5EF4-FFF2-40B4-BE49-F238E27FC236}">
                <a16:creationId xmlns:a16="http://schemas.microsoft.com/office/drawing/2014/main" id="{17F98125-72B5-9F9D-0E75-440829A8F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223894"/>
            <a:ext cx="8645302" cy="5749125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Title 2">
            <a:extLst>
              <a:ext uri="{FF2B5EF4-FFF2-40B4-BE49-F238E27FC236}">
                <a16:creationId xmlns:a16="http://schemas.microsoft.com/office/drawing/2014/main" id="{3B9AFFD9-3CB5-1A4E-B06B-7A221449C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1" y="914399"/>
            <a:ext cx="2895598" cy="112014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129" name="Text Placeholder 4">
            <a:extLst>
              <a:ext uri="{FF2B5EF4-FFF2-40B4-BE49-F238E27FC236}">
                <a16:creationId xmlns:a16="http://schemas.microsoft.com/office/drawing/2014/main" id="{045427E2-BDDD-956B-2796-02CC2C7F732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839200" y="2362200"/>
            <a:ext cx="2895600" cy="34671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284153-3F00-083A-9A92-6D8E82EAD16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988966" y="6335892"/>
            <a:ext cx="8907052" cy="365125"/>
          </a:xfrm>
        </p:spPr>
        <p:txBody>
          <a:bodyPr anchor="ctr">
            <a:normAutofit/>
          </a:bodyPr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185432663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17CEDB-4E52-EF46-B9B5-8808E03499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A4F494-FEF8-BF40-AD01-7436648AF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35380B-09B7-9848-853E-51E2926FEA6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7200" y="1273566"/>
            <a:ext cx="11277600" cy="155232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B81637E-A6ED-9046-8521-2C6665A148E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lIns="91440" tIns="45720" rIns="91440" bIns="45720" anchor="ctr"/>
          <a:lstStyle/>
          <a:p>
            <a:r>
              <a:rPr lang="en-US" dirty="0">
                <a:latin typeface="Sherman Sans Book"/>
              </a:rPr>
              <a:t>iSchool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62101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21C8C4-ABD0-3D4D-85AB-D919FBC973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43A32A-436A-8143-8894-653E9845785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683FE95-ED83-E64B-89BA-0BD1C8CB7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D6245F-CB68-CE4A-9AD4-1FC762BFD4E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57200" y="1264595"/>
            <a:ext cx="10924162" cy="4529595"/>
          </a:xfrm>
        </p:spPr>
        <p:txBody>
          <a:bodyPr lIns="91440" tIns="45720" rIns="91440" bIns="45720" anchor="t">
            <a:normAutofit/>
          </a:bodyPr>
          <a:lstStyle/>
          <a:p>
            <a:pPr marL="457200" indent="-457200">
              <a:buChar char="•"/>
            </a:pPr>
            <a:endParaRPr lang="en-US" sz="2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40977F-9AB2-7149-B732-06A6EA508EC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210281679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9D563FE-3954-1220-4625-B504CF7081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896018" y="6332717"/>
            <a:ext cx="83878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343A32A-436A-8143-8894-653E98457856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3079" name="Title 2">
            <a:extLst>
              <a:ext uri="{FF2B5EF4-FFF2-40B4-BE49-F238E27FC236}">
                <a16:creationId xmlns:a16="http://schemas.microsoft.com/office/drawing/2014/main" id="{BF4567F6-5166-2908-D4FB-796B17427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53938"/>
            <a:ext cx="11277600" cy="632988"/>
          </a:xfrm>
        </p:spPr>
        <p:txBody>
          <a:bodyPr/>
          <a:lstStyle/>
          <a:p>
            <a:endParaRPr lang="en-US"/>
          </a:p>
        </p:txBody>
      </p:sp>
      <p:sp>
        <p:nvSpPr>
          <p:cNvPr id="3081" name="Content Placeholder 3">
            <a:extLst>
              <a:ext uri="{FF2B5EF4-FFF2-40B4-BE49-F238E27FC236}">
                <a16:creationId xmlns:a16="http://schemas.microsoft.com/office/drawing/2014/main" id="{5FEEC46B-719A-684F-C11F-0352FA385C7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7200" y="1093152"/>
            <a:ext cx="5845126" cy="46123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083" name="Text Placeholder 4">
            <a:extLst>
              <a:ext uri="{FF2B5EF4-FFF2-40B4-BE49-F238E27FC236}">
                <a16:creationId xmlns:a16="http://schemas.microsoft.com/office/drawing/2014/main" id="{55B181BC-77AC-0943-D2C7-B3572E156E3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7200" y="1844691"/>
            <a:ext cx="5845126" cy="351223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Stream Syracuse University iSchool | Listen to podcast episodes online for  free on SoundCloud">
            <a:extLst>
              <a:ext uri="{FF2B5EF4-FFF2-40B4-BE49-F238E27FC236}">
                <a16:creationId xmlns:a16="http://schemas.microsoft.com/office/drawing/2014/main" id="{8425D3B4-24AC-785D-B395-839B8D351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11815" y="914401"/>
            <a:ext cx="5580186" cy="5232057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C3B6E-A2EC-CFCD-9FF5-E06EBD0B5C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988966" y="6334305"/>
            <a:ext cx="8907052" cy="363537"/>
          </a:xfrm>
        </p:spPr>
        <p:txBody>
          <a:bodyPr anchor="ctr">
            <a:normAutofit/>
          </a:bodyPr>
          <a:lstStyle/>
          <a:p>
            <a:r>
              <a:rPr lang="en-US" dirty="0"/>
              <a:t>iSchool</a:t>
            </a:r>
          </a:p>
        </p:txBody>
      </p:sp>
    </p:spTree>
    <p:extLst>
      <p:ext uri="{BB962C8B-B14F-4D97-AF65-F5344CB8AC3E}">
        <p14:creationId xmlns:p14="http://schemas.microsoft.com/office/powerpoint/2010/main" val="316933027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yracuse_contemporary_widescreen_sherman_template" id="{D0AEB385-A3DB-6B4E-AE24-B928EB54E0A4}" vid="{5EA8934D-A3DA-174A-BCA8-702608EE01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E54A0F8A186D04D8C27DE71802C937D" ma:contentTypeVersion="12" ma:contentTypeDescription="Create a new document." ma:contentTypeScope="" ma:versionID="7dcf400551f3d988ff02b5e00ca3f46c">
  <xsd:schema xmlns:xsd="http://www.w3.org/2001/XMLSchema" xmlns:xs="http://www.w3.org/2001/XMLSchema" xmlns:p="http://schemas.microsoft.com/office/2006/metadata/properties" xmlns:ns2="72d78c41-8e91-40de-8102-2057a6e81a48" xmlns:ns3="73182966-727e-45ce-9c91-2c19134657b7" targetNamespace="http://schemas.microsoft.com/office/2006/metadata/properties" ma:root="true" ma:fieldsID="2a7aa36a92a4893608acb41ad0090db2" ns2:_="" ns3:_="">
    <xsd:import namespace="72d78c41-8e91-40de-8102-2057a6e81a48"/>
    <xsd:import namespace="73182966-727e-45ce-9c91-2c19134657b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d78c41-8e91-40de-8102-2057a6e81a4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182966-727e-45ce-9c91-2c19134657b7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73182966-727e-45ce-9c91-2c19134657b7">
      <UserInfo>
        <DisplayName>Patrick Charles Lee</DisplayName>
        <AccountId>17</AccountId>
        <AccountType/>
      </UserInfo>
      <UserInfo>
        <DisplayName>Melissa Davies</DisplayName>
        <AccountId>183</AccountId>
        <AccountType/>
      </UserInfo>
      <UserInfo>
        <DisplayName>Katie Brody</DisplayName>
        <AccountId>184</AccountId>
        <AccountType/>
      </UserInfo>
      <UserInfo>
        <DisplayName>Alena Anthony</DisplayName>
        <AccountId>185</AccountId>
        <AccountType/>
      </UserInfo>
      <UserInfo>
        <DisplayName>LeeAnne Lane</DisplayName>
        <AccountId>186</AccountId>
        <AccountType/>
      </UserInfo>
      <UserInfo>
        <DisplayName>Rachel Evans</DisplayName>
        <AccountId>65</AccountId>
        <AccountType/>
      </UserInfo>
      <UserInfo>
        <DisplayName>Bianca A Newton</DisplayName>
        <AccountId>12</AccountId>
        <AccountType/>
      </UserInfo>
      <UserInfo>
        <DisplayName>Jasmine I Holmes</DisplayName>
        <AccountId>187</AccountId>
        <AccountType/>
      </UserInfo>
      <UserInfo>
        <DisplayName>Danqing Huo</DisplayName>
        <AccountId>188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AF9703C-F131-4F12-A6B6-23E3DDEE5DFF}">
  <ds:schemaRefs>
    <ds:schemaRef ds:uri="72d78c41-8e91-40de-8102-2057a6e81a48"/>
    <ds:schemaRef ds:uri="73182966-727e-45ce-9c91-2c19134657b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B10DAEC-23C6-438F-93DC-3C34E0B4362F}">
  <ds:schemaRefs>
    <ds:schemaRef ds:uri="72d78c41-8e91-40de-8102-2057a6e81a48"/>
    <ds:schemaRef ds:uri="73182966-727e-45ce-9c91-2c19134657b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49F8E3B-2E44-4FE9-B07D-E9BB4AC5E1F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syracuse_contemporary_widescreen_sherman_template</Template>
  <TotalTime>33</TotalTime>
  <Words>143</Words>
  <Application>Microsoft Office PowerPoint</Application>
  <PresentationFormat>Widescreen</PresentationFormat>
  <Paragraphs>56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Sherman Sans </vt:lpstr>
      <vt:lpstr>Sherman Sans Book</vt:lpstr>
      <vt:lpstr>Sherman Serif Book</vt:lpstr>
      <vt:lpstr>Trebuchet MS</vt:lpstr>
      <vt:lpstr>Office Theme</vt:lpstr>
      <vt:lpstr>Portfolio Milestone Project   </vt:lpstr>
      <vt:lpstr>Introduction</vt:lpstr>
      <vt:lpstr>PowerPoint Presentation</vt:lpstr>
      <vt:lpstr>PowerPoint Presentation</vt:lpstr>
      <vt:lpstr>PowerPoint Presentation</vt:lpstr>
      <vt:lpstr>PowerPoint Presentation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Syracuse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of  the Presentation Title Slide</dc:title>
  <dc:creator>Cory Wallack</dc:creator>
  <cp:lastModifiedBy>Allison R Deming</cp:lastModifiedBy>
  <cp:revision>495</cp:revision>
  <cp:lastPrinted>2019-05-13T18:20:55Z</cp:lastPrinted>
  <dcterms:created xsi:type="dcterms:W3CDTF">2018-09-24T15:19:51Z</dcterms:created>
  <dcterms:modified xsi:type="dcterms:W3CDTF">2024-02-25T12:31:09Z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0x0101008E54A0F8A186D04D8C27DE71802C937D</vt:lpwstr>
  </property>
</Properties>
</file>

<file path=docProps/thumbnail.jpeg>
</file>